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272" r:id="rId5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12118</TotalTime>
  <Words>713</Words>
  <Application>Microsoft Office PowerPoint</Application>
  <PresentationFormat>Custom</PresentationFormat>
  <Paragraphs>167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ADLaM Display</vt:lpstr>
      <vt:lpstr>Aharoni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62</cp:revision>
  <dcterms:created xsi:type="dcterms:W3CDTF">2024-11-12T09:58:11Z</dcterms:created>
  <dcterms:modified xsi:type="dcterms:W3CDTF">2024-12-08T05:47:54Z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